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63" r:id="rId2"/>
    <p:sldId id="331" r:id="rId3"/>
    <p:sldId id="341" r:id="rId4"/>
    <p:sldId id="354" r:id="rId5"/>
    <p:sldId id="356" r:id="rId6"/>
    <p:sldId id="364" r:id="rId7"/>
    <p:sldId id="365" r:id="rId8"/>
    <p:sldId id="366" r:id="rId9"/>
    <p:sldId id="367" r:id="rId1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63"/>
            <p14:sldId id="331"/>
            <p14:sldId id="341"/>
            <p14:sldId id="354"/>
            <p14:sldId id="356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DC5924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2" autoAdjust="0"/>
    <p:restoredTop sz="84972" autoAdjust="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404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9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0885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4294967295"/>
          </p:nvPr>
        </p:nvSpPr>
        <p:spPr>
          <a:xfrm>
            <a:off x="6557818" y="715437"/>
            <a:ext cx="5634182" cy="2713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2020 Autonomous Snow Plow Competition</a:t>
            </a:r>
          </a:p>
          <a:p>
            <a:pPr algn="ctr"/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January 16</a:t>
            </a:r>
            <a:r>
              <a:rPr lang="en-US" sz="3600" b="0" baseline="30000" dirty="0" smtClean="0">
                <a:solidFill>
                  <a:srgbClr val="FFFFFF"/>
                </a:solidFill>
                <a:latin typeface="+mj-lt"/>
              </a:rPr>
              <a:t>th</a:t>
            </a: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 – 18</a:t>
            </a:r>
            <a:r>
              <a:rPr lang="en-US" sz="3600" b="0" baseline="30000" dirty="0" smtClean="0">
                <a:solidFill>
                  <a:srgbClr val="FFFFFF"/>
                </a:solidFill>
                <a:latin typeface="+mj-lt"/>
              </a:rPr>
              <a:t>th</a:t>
            </a: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, 2020</a:t>
            </a:r>
            <a:br>
              <a:rPr lang="en-US" sz="3600" b="0" dirty="0" smtClean="0">
                <a:solidFill>
                  <a:srgbClr val="FFFFFF"/>
                </a:solidFill>
                <a:latin typeface="+mj-lt"/>
              </a:rPr>
            </a:b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/>
            </a:r>
            <a:br>
              <a:rPr lang="en-US" sz="3600" b="0" dirty="0" smtClean="0">
                <a:solidFill>
                  <a:srgbClr val="FFFFFF"/>
                </a:solidFill>
                <a:latin typeface="+mj-lt"/>
              </a:rPr>
            </a:br>
            <a:r>
              <a:rPr lang="en-US" sz="3600" b="0" dirty="0" smtClean="0">
                <a:solidFill>
                  <a:srgbClr val="FFFFFF"/>
                </a:solidFill>
                <a:latin typeface="+mj-lt"/>
              </a:rPr>
              <a:t>Minneapolis, MN</a:t>
            </a:r>
            <a:endParaRPr lang="en-US" sz="3600" b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28" y="5088526"/>
            <a:ext cx="5680414" cy="1769474"/>
          </a:xfrm>
          <a:prstGeom prst="rect">
            <a:avLst/>
          </a:prstGeom>
        </p:spPr>
      </p:pic>
      <p:sp>
        <p:nvSpPr>
          <p:cNvPr id="1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26" name="Picture 2" descr="Image result for minneapolis snow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35849"/>
          <a:stretch/>
        </p:blipFill>
        <p:spPr bwMode="auto">
          <a:xfrm>
            <a:off x="0" y="0"/>
            <a:ext cx="6510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6043299" cy="3083921"/>
          </a:xfrm>
        </p:spPr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Annual Competition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07975" y="2767316"/>
            <a:ext cx="5515908" cy="3098284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Committee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Sponsors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Competitors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New Venue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Dunwoody College sn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17127"/>
          <a:stretch/>
        </p:blipFill>
        <p:spPr bwMode="auto">
          <a:xfrm>
            <a:off x="5976283" y="0"/>
            <a:ext cx="6215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8575" y="6492875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4343" cy="6831013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4465838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Dunwoody College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818 Dunwoody Blvd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Minneapolis, MN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Coincides with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Hockey Day MN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January 18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, 2020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10,000 hockey fans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045693" y="419100"/>
            <a:ext cx="4312118" cy="840230"/>
          </a:xfrm>
        </p:spPr>
        <p:txBody>
          <a:bodyPr/>
          <a:lstStyle/>
          <a:p>
            <a:r>
              <a:rPr lang="en-US" dirty="0" smtClean="0"/>
              <a:t>New Venue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hockey day mn 2020 logo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t="6317" r="20407" b="4736"/>
          <a:stretch/>
        </p:blipFill>
        <p:spPr bwMode="auto">
          <a:xfrm>
            <a:off x="266934" y="4193628"/>
            <a:ext cx="1343304" cy="13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7510" y="839215"/>
            <a:ext cx="707922" cy="1358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Snow Plow Comp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5432" y="678426"/>
            <a:ext cx="1268362" cy="580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Team Parking &amp; Practice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2413" y="1259330"/>
            <a:ext cx="10510" cy="336331"/>
          </a:xfrm>
          <a:prstGeom prst="straightConnector1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982980" y="383958"/>
            <a:ext cx="9921240" cy="2336024"/>
          </a:xfrm>
        </p:spPr>
        <p:txBody>
          <a:bodyPr/>
          <a:lstStyle/>
          <a:p>
            <a:r>
              <a:rPr lang="en-US" dirty="0" smtClean="0"/>
              <a:t>Hotels, Restaurants, etc.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234440" y="1462103"/>
            <a:ext cx="9669780" cy="1089529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West End of St Louis Park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3.4 mile drive to Dunwoody campus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18097" y="2756380"/>
            <a:ext cx="8302466" cy="3950653"/>
            <a:chOff x="1918097" y="2756380"/>
            <a:chExt cx="8302466" cy="3950653"/>
          </a:xfrm>
        </p:grpSpPr>
        <p:grpSp>
          <p:nvGrpSpPr>
            <p:cNvPr id="6" name="Group 5"/>
            <p:cNvGrpSpPr/>
            <p:nvPr/>
          </p:nvGrpSpPr>
          <p:grpSpPr>
            <a:xfrm>
              <a:off x="1918097" y="2756380"/>
              <a:ext cx="8302466" cy="3950653"/>
              <a:chOff x="2593104" y="2991491"/>
              <a:chExt cx="7153275" cy="304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3104" y="2991491"/>
                <a:ext cx="7153275" cy="3048000"/>
              </a:xfrm>
              <a:prstGeom prst="rect">
                <a:avLst/>
              </a:prstGeom>
            </p:spPr>
          </p:pic>
          <p:sp>
            <p:nvSpPr>
              <p:cNvPr id="3" name="5-Point Star 2"/>
              <p:cNvSpPr/>
              <p:nvPr/>
            </p:nvSpPr>
            <p:spPr>
              <a:xfrm>
                <a:off x="8747278" y="4233059"/>
                <a:ext cx="416131" cy="331593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3919893" y="4459327"/>
                <a:ext cx="4881718" cy="56164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8639504" y="3953541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C00000"/>
                  </a:solidFill>
                </a:rPr>
                <a:t>Dunwoody College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2975055" y="4543448"/>
              <a:ext cx="482983" cy="429793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1532" y="4024915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C00000"/>
                  </a:solidFill>
                </a:rPr>
                <a:t>WEST END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247144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Indoor Pits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Tool Crib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Machine Shop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Food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6824312" y="419100"/>
            <a:ext cx="4872413" cy="840230"/>
          </a:xfrm>
        </p:spPr>
        <p:txBody>
          <a:bodyPr/>
          <a:lstStyle/>
          <a:p>
            <a:r>
              <a:rPr lang="en-US" dirty="0" smtClean="0"/>
              <a:t>Work Space 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r="26615"/>
          <a:stretch/>
        </p:blipFill>
        <p:spPr>
          <a:xfrm>
            <a:off x="0" y="0"/>
            <a:ext cx="6312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7338301" cy="840230"/>
          </a:xfrm>
        </p:spPr>
        <p:txBody>
          <a:bodyPr/>
          <a:lstStyle/>
          <a:p>
            <a:r>
              <a:rPr lang="en-US" dirty="0" smtClean="0"/>
              <a:t>Important Dates</a:t>
            </a:r>
            <a:endParaRPr lang="en-US" dirty="0"/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Dunwoody College sn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1" r="28139"/>
          <a:stretch/>
        </p:blipFill>
        <p:spPr bwMode="auto">
          <a:xfrm>
            <a:off x="8374643" y="7937"/>
            <a:ext cx="3817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3688" y="1883120"/>
            <a:ext cx="8219068" cy="435196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11/1/2019		Application Forms Due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12/7/2019	Review Status with Teams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1/16/2019		Poster Presentations 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1/17/2019		Vehicle Qualification Review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1/18/2019		Single-I (8am-12pm)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1/18/2019		Triple-I (12pm-4pm)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58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977835" y="2287045"/>
            <a:ext cx="4565366" cy="1217769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Single-I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Double-I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6824312" y="419100"/>
            <a:ext cx="4872413" cy="1588127"/>
          </a:xfrm>
        </p:spPr>
        <p:txBody>
          <a:bodyPr/>
          <a:lstStyle/>
          <a:p>
            <a:r>
              <a:rPr lang="en-US" dirty="0" smtClean="0"/>
              <a:t>Competition Fields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7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" y="138610"/>
            <a:ext cx="6593770" cy="65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3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55575" y="279656"/>
            <a:ext cx="7338301" cy="840230"/>
          </a:xfrm>
        </p:spPr>
        <p:txBody>
          <a:bodyPr/>
          <a:lstStyle/>
          <a:p>
            <a:r>
              <a:rPr lang="en-US" dirty="0" smtClean="0"/>
              <a:t>Vehicle Qualification</a:t>
            </a:r>
            <a:endParaRPr lang="en-US" dirty="0"/>
          </a:p>
        </p:txBody>
      </p:sp>
      <p:sp>
        <p:nvSpPr>
          <p:cNvPr id="15" name="AutoShape 4" descr="https://fruitfulkitchen.org/wp-content/uploads/2017/05/Corn-Flour-vs-Corn-Starch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0375" y="1119886"/>
            <a:ext cx="10877392" cy="5492524"/>
            <a:chOff x="460375" y="1119886"/>
            <a:chExt cx="10877392" cy="54925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8018"/>
            <a:stretch/>
          </p:blipFill>
          <p:spPr>
            <a:xfrm>
              <a:off x="460375" y="1119886"/>
              <a:ext cx="5438696" cy="5492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9917" y="3056429"/>
              <a:ext cx="5387850" cy="355598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9917" y="1119886"/>
              <a:ext cx="5387850" cy="2142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459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3654392" y="722642"/>
            <a:ext cx="4872413" cy="84023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9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92" y="2272473"/>
            <a:ext cx="4303212" cy="4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01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4D224DA3181B4C86223551F685013D" ma:contentTypeVersion="16" ma:contentTypeDescription="Crée un document." ma:contentTypeScope="" ma:versionID="35e81906c1ba86db9d89d931d8de4dd7">
  <xsd:schema xmlns:xsd="http://www.w3.org/2001/XMLSchema" xmlns:xs="http://www.w3.org/2001/XMLSchema" xmlns:p="http://schemas.microsoft.com/office/2006/metadata/properties" xmlns:ns2="123f7b19-9824-4aa2-bec0-97a407edd427" xmlns:ns3="14d8a9f7-3604-41df-8e5b-c51cff4ebbac" targetNamespace="http://schemas.microsoft.com/office/2006/metadata/properties" ma:root="true" ma:fieldsID="61b36b3d05703583d156c721a7dd0da8" ns2:_="" ns3:_="">
    <xsd:import namespace="123f7b19-9824-4aa2-bec0-97a407edd427"/>
    <xsd:import namespace="14d8a9f7-3604-41df-8e5b-c51cff4eb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f7b19-9824-4aa2-bec0-97a407edd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9eaa8290-3616-4126-84aa-16f277ca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8a9f7-3604-41df-8e5b-c51cff4ebb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ba4093c-3c17-4c65-b459-7062e04c9d64}" ma:internalName="TaxCatchAll" ma:showField="CatchAllData" ma:web="14d8a9f7-3604-41df-8e5b-c51cff4ebb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8a9f7-3604-41df-8e5b-c51cff4ebbac" xsi:nil="true"/>
    <lcf76f155ced4ddcb4097134ff3c332f xmlns="123f7b19-9824-4aa2-bec0-97a407edd4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3B9097C-9E65-4388-9913-4591AEDE490C}"/>
</file>

<file path=customXml/itemProps2.xml><?xml version="1.0" encoding="utf-8"?>
<ds:datastoreItem xmlns:ds="http://schemas.openxmlformats.org/officeDocument/2006/customXml" ds:itemID="{9AEDF1CE-AAEE-40B4-BD17-4411595FF102}"/>
</file>

<file path=customXml/itemProps3.xml><?xml version="1.0" encoding="utf-8"?>
<ds:datastoreItem xmlns:ds="http://schemas.openxmlformats.org/officeDocument/2006/customXml" ds:itemID="{D67D4655-CF62-435C-B749-F546E5D6B196}"/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919</TotalTime>
  <Words>210</Words>
  <Application>Microsoft Office PowerPoint</Application>
  <PresentationFormat>Widescreen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Dunwoody College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STEMLink</dc:title>
  <dc:subject/>
  <dc:creator>Daigle, E.J.</dc:creator>
  <cp:keywords/>
  <dc:description/>
  <cp:lastModifiedBy>Daigle, E.J.</cp:lastModifiedBy>
  <cp:revision>37</cp:revision>
  <dcterms:created xsi:type="dcterms:W3CDTF">2018-03-05T23:31:50Z</dcterms:created>
  <dcterms:modified xsi:type="dcterms:W3CDTF">2019-09-25T19:19:50Z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0x010100844D224DA3181B4C86223551F685013D</vt:lpwstr>
  </property>
</Properties>
</file>